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76" r:id="rId2"/>
    <p:sldId id="256" r:id="rId3"/>
    <p:sldId id="257" r:id="rId4"/>
    <p:sldId id="260" r:id="rId5"/>
    <p:sldId id="258" r:id="rId6"/>
    <p:sldId id="259" r:id="rId7"/>
    <p:sldId id="261" r:id="rId8"/>
    <p:sldId id="263" r:id="rId9"/>
    <p:sldId id="262" r:id="rId10"/>
    <p:sldId id="297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303" r:id="rId26"/>
    <p:sldId id="299" r:id="rId27"/>
    <p:sldId id="282" r:id="rId28"/>
    <p:sldId id="284" r:id="rId29"/>
    <p:sldId id="285" r:id="rId30"/>
    <p:sldId id="286" r:id="rId31"/>
    <p:sldId id="287" r:id="rId32"/>
    <p:sldId id="290" r:id="rId33"/>
    <p:sldId id="289" r:id="rId34"/>
    <p:sldId id="291" r:id="rId35"/>
    <p:sldId id="292" r:id="rId36"/>
    <p:sldId id="293" r:id="rId37"/>
    <p:sldId id="294" r:id="rId38"/>
    <p:sldId id="295" r:id="rId39"/>
    <p:sldId id="296" r:id="rId40"/>
    <p:sldId id="300" r:id="rId41"/>
    <p:sldId id="301" r:id="rId42"/>
    <p:sldId id="302" r:id="rId4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49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2BE405CA-C315-4A69-BA36-410E19D9E900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77419A0-94EB-486E-BBF0-32BBD5DB3AD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4" descr="cid:image003.jpg@01D05DB0.296422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6" y="6029325"/>
            <a:ext cx="9150846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900963"/>
            <a:ext cx="8640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 smtClean="0"/>
              <a:t>VllSION 200 SOURCE HEAD</a:t>
            </a:r>
            <a:endParaRPr lang="zh-TW" alt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949192" y="2745794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Maintenance Assembly Reference </a:t>
            </a:r>
            <a:endParaRPr lang="zh-TW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5733256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IMPLANTER-Diffusion Department</a:t>
            </a:r>
            <a:endParaRPr lang="zh-TW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860032" y="5764033"/>
            <a:ext cx="403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Prepare By: SAMUEL </a:t>
            </a:r>
            <a:r>
              <a:rPr lang="zh-TW" altLang="zh-TW" sz="1000" dirty="0" smtClean="0"/>
              <a:t>山</a:t>
            </a:r>
            <a:r>
              <a:rPr lang="zh-TW" altLang="zh-TW" sz="1000" dirty="0"/>
              <a:t>姆</a:t>
            </a:r>
            <a:r>
              <a:rPr lang="zh-TW" altLang="zh-TW" sz="1000" dirty="0" smtClean="0"/>
              <a:t>爾</a:t>
            </a:r>
            <a:r>
              <a:rPr lang="en-US" altLang="zh-TW" sz="1000" dirty="0" smtClean="0"/>
              <a:t> 		SaSPAREDOC.06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32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624" y="5877272"/>
            <a:ext cx="7056784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MODIFIED FILAMENT ALIGNMENT TOOL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18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7824" y="2708920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Assembly</a:t>
            </a:r>
            <a:endParaRPr lang="zh-TW" altLang="en-US" sz="4800" dirty="0"/>
          </a:p>
        </p:txBody>
      </p:sp>
      <p:pic>
        <p:nvPicPr>
          <p:cNvPr id="5" name="圖片 4" descr="cid:image003.jpg@01D05DB0.296422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6" y="6029325"/>
            <a:ext cx="9150846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75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620688"/>
            <a:ext cx="4464496" cy="95410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Install FILAMENT CLAMP </a:t>
            </a:r>
          </a:p>
          <a:p>
            <a:r>
              <a:rPr lang="en-US" sz="2800" dirty="0" smtClean="0"/>
              <a:t>          INSULATOR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860032" y="1097741"/>
            <a:ext cx="864096" cy="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27984" y="2852936"/>
            <a:ext cx="2592288" cy="136815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endCxn id="6" idx="0"/>
          </p:cNvCxnSpPr>
          <p:nvPr/>
        </p:nvCxnSpPr>
        <p:spPr>
          <a:xfrm>
            <a:off x="5724128" y="1097741"/>
            <a:ext cx="0" cy="1755195"/>
          </a:xfrm>
          <a:prstGeom prst="line">
            <a:avLst/>
          </a:prstGeom>
          <a:ln w="254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5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5517232"/>
            <a:ext cx="4680520" cy="95410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Install FILAMENT CLAMPS </a:t>
            </a:r>
          </a:p>
          <a:p>
            <a:r>
              <a:rPr lang="en-US" sz="2800" dirty="0" smtClean="0"/>
              <a:t>      [secure the screws]</a:t>
            </a:r>
            <a:endParaRPr lang="en-US" sz="2800" dirty="0"/>
          </a:p>
        </p:txBody>
      </p:sp>
      <p:cxnSp>
        <p:nvCxnSpPr>
          <p:cNvPr id="5" name="Straight Connector 4"/>
          <p:cNvCxnSpPr>
            <a:stCxn id="2" idx="0"/>
          </p:cNvCxnSpPr>
          <p:nvPr/>
        </p:nvCxnSpPr>
        <p:spPr>
          <a:xfrm flipV="1">
            <a:off x="2519772" y="3645024"/>
            <a:ext cx="0" cy="1872208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19772" y="3645024"/>
            <a:ext cx="23402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00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620688"/>
            <a:ext cx="4752528" cy="95410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Connect FILAMENT STRAP</a:t>
            </a:r>
          </a:p>
          <a:p>
            <a:r>
              <a:rPr lang="en-US" sz="2800" dirty="0" smtClean="0"/>
              <a:t>     on  FILAMENT ROD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372200" y="5157192"/>
            <a:ext cx="1764196" cy="83099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FILAMENT </a:t>
            </a:r>
          </a:p>
          <a:p>
            <a:r>
              <a:rPr lang="en-US" sz="2400" dirty="0" smtClean="0"/>
              <a:t>   STRAP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157191"/>
            <a:ext cx="1728192" cy="83099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FILAMENT </a:t>
            </a:r>
          </a:p>
          <a:p>
            <a:r>
              <a:rPr lang="en-US" sz="2400" dirty="0" smtClean="0"/>
              <a:t>     ROD</a:t>
            </a:r>
            <a:endParaRPr lang="en-US" sz="2400" dirty="0"/>
          </a:p>
        </p:txBody>
      </p:sp>
      <p:cxnSp>
        <p:nvCxnSpPr>
          <p:cNvPr id="7" name="Straight Connector 6"/>
          <p:cNvCxnSpPr>
            <a:stCxn id="4" idx="3"/>
          </p:cNvCxnSpPr>
          <p:nvPr/>
        </p:nvCxnSpPr>
        <p:spPr>
          <a:xfrm flipV="1">
            <a:off x="2843808" y="5572689"/>
            <a:ext cx="1728192" cy="1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572000" y="4725146"/>
            <a:ext cx="0" cy="84754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" idx="1"/>
          </p:cNvCxnSpPr>
          <p:nvPr/>
        </p:nvCxnSpPr>
        <p:spPr>
          <a:xfrm flipH="1" flipV="1">
            <a:off x="5220072" y="5572690"/>
            <a:ext cx="1152128" cy="1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220072" y="3789040"/>
            <a:ext cx="0" cy="1783651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7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9612" y="5733256"/>
            <a:ext cx="6984776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*4 FILAMENT CLAMP ALREADY INSTALL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07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19672" y="548680"/>
            <a:ext cx="5760640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ARC CHAMBER BASE SUPPORT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771332"/>
            <a:ext cx="4104456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MOUNTING STAGES [SIDE]</a:t>
            </a:r>
            <a:endParaRPr lang="en-US" sz="2400" dirty="0"/>
          </a:p>
        </p:txBody>
      </p:sp>
      <p:cxnSp>
        <p:nvCxnSpPr>
          <p:cNvPr id="6" name="Straight Connector 5"/>
          <p:cNvCxnSpPr>
            <a:stCxn id="3" idx="0"/>
          </p:cNvCxnSpPr>
          <p:nvPr/>
        </p:nvCxnSpPr>
        <p:spPr>
          <a:xfrm flipV="1">
            <a:off x="5976156" y="5122224"/>
            <a:ext cx="0" cy="649108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067944" y="4149080"/>
            <a:ext cx="2160240" cy="648072"/>
          </a:xfrm>
          <a:prstGeom prst="line">
            <a:avLst/>
          </a:prstGeom>
          <a:ln w="222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364088" y="4473116"/>
            <a:ext cx="612068" cy="649108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4248107"/>
            <a:ext cx="2592288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BOTTOM STAGE</a:t>
            </a:r>
            <a:endParaRPr lang="en-US" sz="2400" dirty="0"/>
          </a:p>
        </p:txBody>
      </p:sp>
      <p:cxnSp>
        <p:nvCxnSpPr>
          <p:cNvPr id="17" name="Straight Connector 16"/>
          <p:cNvCxnSpPr>
            <a:stCxn id="15" idx="0"/>
          </p:cNvCxnSpPr>
          <p:nvPr/>
        </p:nvCxnSpPr>
        <p:spPr>
          <a:xfrm flipV="1">
            <a:off x="1619672" y="2204864"/>
            <a:ext cx="0" cy="2043243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19672" y="2204864"/>
            <a:ext cx="29523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0" y="2204864"/>
            <a:ext cx="0" cy="1008112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53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51720" y="548680"/>
            <a:ext cx="5256584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TOP FACE OF SOURCE BODY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671900" y="5332158"/>
            <a:ext cx="2952328" cy="83099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Locator Slot For </a:t>
            </a:r>
          </a:p>
          <a:p>
            <a:r>
              <a:rPr lang="en-US" sz="2400" dirty="0" smtClean="0"/>
              <a:t>MOUNTING STAGE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923928" y="2708920"/>
            <a:ext cx="504056" cy="93610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68144" y="2708920"/>
            <a:ext cx="504056" cy="93610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5" idx="3"/>
            <a:endCxn id="6" idx="1"/>
          </p:cNvCxnSpPr>
          <p:nvPr/>
        </p:nvCxnSpPr>
        <p:spPr>
          <a:xfrm>
            <a:off x="4427984" y="3176972"/>
            <a:ext cx="144016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0"/>
          </p:cNvCxnSpPr>
          <p:nvPr/>
        </p:nvCxnSpPr>
        <p:spPr>
          <a:xfrm flipV="1">
            <a:off x="5148064" y="3207922"/>
            <a:ext cx="0" cy="2124236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70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1760" y="5565931"/>
            <a:ext cx="5256584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Install The MOUNTING STAGE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595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71800" y="5911478"/>
            <a:ext cx="5112568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ARC CHAMBER BASE PLATE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131840" y="734393"/>
            <a:ext cx="4104456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FILAMENT INSULATOR</a:t>
            </a:r>
            <a:endParaRPr lang="en-US" sz="2800" dirty="0"/>
          </a:p>
        </p:txBody>
      </p:sp>
      <p:cxnSp>
        <p:nvCxnSpPr>
          <p:cNvPr id="6" name="Straight Connector 5"/>
          <p:cNvCxnSpPr>
            <a:stCxn id="2" idx="0"/>
          </p:cNvCxnSpPr>
          <p:nvPr/>
        </p:nvCxnSpPr>
        <p:spPr>
          <a:xfrm flipV="1">
            <a:off x="5328084" y="4437112"/>
            <a:ext cx="0" cy="1474366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" idx="1"/>
          </p:cNvCxnSpPr>
          <p:nvPr/>
        </p:nvCxnSpPr>
        <p:spPr>
          <a:xfrm flipH="1">
            <a:off x="1403648" y="996003"/>
            <a:ext cx="1728192" cy="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3648" y="996003"/>
            <a:ext cx="0" cy="113685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5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7744" y="6038872"/>
            <a:ext cx="5040560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ap="rnd" cmpd="thinThick">
            <a:solidFill>
              <a:schemeClr val="tx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smtClean="0"/>
              <a:t>VIIsion 200 SOURCE HEAD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973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5696" y="548680"/>
            <a:ext cx="5976664" cy="95410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*FILAMENT INSULATOR On Top Of </a:t>
            </a:r>
          </a:p>
          <a:p>
            <a:r>
              <a:rPr lang="en-US" sz="2800" dirty="0" smtClean="0"/>
              <a:t>             FILAMENT CLAMP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824028" y="1502787"/>
            <a:ext cx="0" cy="558061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3848" y="2060848"/>
            <a:ext cx="3384376" cy="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03848" y="2060848"/>
            <a:ext cx="0" cy="36004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588224" y="2060848"/>
            <a:ext cx="0" cy="36004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78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79712" y="5517232"/>
            <a:ext cx="4896544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Install the ARC BASE PLATE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67744" y="1052736"/>
            <a:ext cx="0" cy="936104"/>
          </a:xfrm>
          <a:prstGeom prst="straightConnector1">
            <a:avLst/>
          </a:prstGeom>
          <a:ln w="889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300192" y="1002227"/>
            <a:ext cx="0" cy="936104"/>
          </a:xfrm>
          <a:prstGeom prst="straightConnector1">
            <a:avLst/>
          </a:prstGeom>
          <a:ln w="889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6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99892" y="645244"/>
            <a:ext cx="1944216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TOP VIEW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907704" y="2204864"/>
            <a:ext cx="1152128" cy="165618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28184" y="2198105"/>
            <a:ext cx="1152128" cy="165618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7265" y="5589240"/>
            <a:ext cx="3528392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FILAMENT INSULATOR</a:t>
            </a:r>
            <a:endParaRPr lang="en-US" sz="2400" dirty="0"/>
          </a:p>
        </p:txBody>
      </p:sp>
      <p:cxnSp>
        <p:nvCxnSpPr>
          <p:cNvPr id="8" name="Straight Connector 7"/>
          <p:cNvCxnSpPr>
            <a:stCxn id="3" idx="3"/>
            <a:endCxn id="5" idx="1"/>
          </p:cNvCxnSpPr>
          <p:nvPr/>
        </p:nvCxnSpPr>
        <p:spPr>
          <a:xfrm flipV="1">
            <a:off x="3059832" y="3026197"/>
            <a:ext cx="3168352" cy="6759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0"/>
          </p:cNvCxnSpPr>
          <p:nvPr/>
        </p:nvCxnSpPr>
        <p:spPr>
          <a:xfrm flipV="1">
            <a:off x="4821461" y="3032956"/>
            <a:ext cx="0" cy="2556284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60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1052736"/>
            <a:ext cx="3240360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GAS FEED-THRU </a:t>
            </a:r>
            <a:endParaRPr lang="en-US" sz="2800" dirty="0"/>
          </a:p>
        </p:txBody>
      </p:sp>
      <p:cxnSp>
        <p:nvCxnSpPr>
          <p:cNvPr id="5" name="Straight Connector 4"/>
          <p:cNvCxnSpPr>
            <a:stCxn id="2" idx="3"/>
          </p:cNvCxnSpPr>
          <p:nvPr/>
        </p:nvCxnSpPr>
        <p:spPr>
          <a:xfrm>
            <a:off x="3923928" y="1314346"/>
            <a:ext cx="792088" cy="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716016" y="1314346"/>
            <a:ext cx="0" cy="225867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98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1560" y="3185973"/>
            <a:ext cx="2016224" cy="95410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Install The </a:t>
            </a:r>
          </a:p>
          <a:p>
            <a:r>
              <a:rPr lang="en-US" sz="2800" dirty="0" smtClean="0"/>
              <a:t>GAS TUBE</a:t>
            </a:r>
          </a:p>
        </p:txBody>
      </p:sp>
      <p:cxnSp>
        <p:nvCxnSpPr>
          <p:cNvPr id="5" name="Straight Arrow Connector 4"/>
          <p:cNvCxnSpPr>
            <a:stCxn id="2" idx="3"/>
          </p:cNvCxnSpPr>
          <p:nvPr/>
        </p:nvCxnSpPr>
        <p:spPr>
          <a:xfrm flipV="1">
            <a:off x="2627784" y="3663026"/>
            <a:ext cx="1800200" cy="1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1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5805264"/>
            <a:ext cx="2448272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Secure Tighten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95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37" y="144169"/>
            <a:ext cx="2784309" cy="2088232"/>
          </a:xfrm>
          <a:prstGeom prst="rect">
            <a:avLst/>
          </a:prstGeom>
          <a:ln w="50800" cmpd="thinThick">
            <a:solidFill>
              <a:schemeClr val="bg1"/>
            </a:solidFill>
          </a:ln>
        </p:spPr>
      </p:pic>
      <p:cxnSp>
        <p:nvCxnSpPr>
          <p:cNvPr id="7" name="Straight Connector 6"/>
          <p:cNvCxnSpPr>
            <a:stCxn id="5" idx="2"/>
          </p:cNvCxnSpPr>
          <p:nvPr/>
        </p:nvCxnSpPr>
        <p:spPr>
          <a:xfrm flipH="1">
            <a:off x="7541291" y="2232401"/>
            <a:ext cx="1" cy="2348727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203848" y="4581128"/>
            <a:ext cx="4337444" cy="0"/>
          </a:xfrm>
          <a:prstGeom prst="line">
            <a:avLst/>
          </a:prstGeom>
          <a:ln w="254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03848" y="3645024"/>
            <a:ext cx="0" cy="93610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796136" y="3429000"/>
            <a:ext cx="0" cy="1152128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32240" y="1819907"/>
            <a:ext cx="195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Insert This…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903469" y="3774231"/>
            <a:ext cx="1448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HERE!!!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655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3" name="TextBox 2"/>
          <p:cNvSpPr txBox="1"/>
          <p:nvPr/>
        </p:nvSpPr>
        <p:spPr>
          <a:xfrm>
            <a:off x="5364088" y="475803"/>
            <a:ext cx="3312368" cy="83099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*Pins Inserted On The </a:t>
            </a:r>
          </a:p>
          <a:p>
            <a:r>
              <a:rPr lang="en-US" sz="2400" dirty="0" smtClean="0"/>
              <a:t>   FILAMENT CLAMP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915816" y="3933056"/>
            <a:ext cx="3168352" cy="1872208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3" idx="2"/>
          </p:cNvCxnSpPr>
          <p:nvPr/>
        </p:nvCxnSpPr>
        <p:spPr>
          <a:xfrm>
            <a:off x="7020272" y="1306800"/>
            <a:ext cx="0" cy="356236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3"/>
          </p:cNvCxnSpPr>
          <p:nvPr/>
        </p:nvCxnSpPr>
        <p:spPr>
          <a:xfrm>
            <a:off x="6084168" y="4869160"/>
            <a:ext cx="936104" cy="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9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4" y="4221088"/>
            <a:ext cx="3066140" cy="2299605"/>
          </a:xfrm>
          <a:prstGeom prst="rect">
            <a:avLst/>
          </a:prstGeom>
          <a:ln w="50800" cmpd="thinThick"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70012" y="3645024"/>
            <a:ext cx="3066140" cy="44627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Insert The FILAMENT</a:t>
            </a:r>
            <a:endParaRPr lang="en-US" sz="2300" dirty="0"/>
          </a:p>
        </p:txBody>
      </p:sp>
      <p:sp>
        <p:nvSpPr>
          <p:cNvPr id="6" name="TextBox 5"/>
          <p:cNvSpPr txBox="1"/>
          <p:nvPr/>
        </p:nvSpPr>
        <p:spPr>
          <a:xfrm>
            <a:off x="3635896" y="5796373"/>
            <a:ext cx="5292080" cy="7078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Note: FILAMENT MUST BE  EVENLY ALIGN Make Sure It Don’t Touch The Insulator Wall.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69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1760" y="5373216"/>
            <a:ext cx="4320480" cy="83099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*VIIsion 200  SOURCE HEAD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Have 2 Filaments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2780928"/>
            <a:ext cx="4824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/>
              <a:t>Consumable Parts</a:t>
            </a:r>
            <a:endParaRPr lang="zh-TW" altLang="en-US" sz="4400" dirty="0"/>
          </a:p>
        </p:txBody>
      </p:sp>
      <p:pic>
        <p:nvPicPr>
          <p:cNvPr id="5" name="圖片 4" descr="cid:image003.jpg@01D05DB0.296422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6" y="6029325"/>
            <a:ext cx="9150846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20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1760" y="576907"/>
            <a:ext cx="5184576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*Conduct Alignment On FILAMENT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5851177"/>
            <a:ext cx="3672408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Install The Alignment Tool</a:t>
            </a:r>
            <a:endParaRPr lang="en-US" sz="2400" dirty="0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 flipV="1">
            <a:off x="6840252" y="1772816"/>
            <a:ext cx="0" cy="4078361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004048" y="1772816"/>
            <a:ext cx="18362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004048" y="1772816"/>
            <a:ext cx="0" cy="432048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61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7664" y="5517231"/>
            <a:ext cx="6264696" cy="83099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*On The Specs Height Of Filament Touching  </a:t>
            </a:r>
          </a:p>
          <a:p>
            <a:r>
              <a:rPr lang="en-US" sz="2400" dirty="0" smtClean="0"/>
              <a:t>  The Upper  Wall Of The Alignment Tool.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99792" y="2492896"/>
            <a:ext cx="3456384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30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07" y="932490"/>
            <a:ext cx="3237333" cy="2428000"/>
          </a:xfrm>
          <a:prstGeom prst="rect">
            <a:avLst/>
          </a:prstGeom>
          <a:ln w="50800" cmpd="thinThick"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294205" y="3573016"/>
            <a:ext cx="3237333" cy="83099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SIDE PLATE</a:t>
            </a:r>
          </a:p>
          <a:p>
            <a:r>
              <a:rPr lang="en-US" sz="2400" dirty="0" smtClean="0"/>
              <a:t>   Gas Port Tungsten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4848255"/>
            <a:ext cx="2736304" cy="7078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Gas Port Tube Casing </a:t>
            </a:r>
          </a:p>
          <a:p>
            <a:r>
              <a:rPr lang="en-US" sz="2000" dirty="0" smtClean="0"/>
              <a:t>      [GRAPHITE]</a:t>
            </a:r>
            <a:endParaRPr lang="en-US" sz="2000" dirty="0"/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>
          <a:xfrm flipV="1">
            <a:off x="1619672" y="2924944"/>
            <a:ext cx="0" cy="1923311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619672" y="2924944"/>
            <a:ext cx="50405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4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7087" y="666274"/>
            <a:ext cx="1152128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Install</a:t>
            </a:r>
            <a:endParaRPr lang="en-US" sz="2800" dirty="0"/>
          </a:p>
        </p:txBody>
      </p:sp>
      <p:cxnSp>
        <p:nvCxnSpPr>
          <p:cNvPr id="5" name="Straight Connector 4"/>
          <p:cNvCxnSpPr>
            <a:stCxn id="3" idx="3"/>
          </p:cNvCxnSpPr>
          <p:nvPr/>
        </p:nvCxnSpPr>
        <p:spPr>
          <a:xfrm>
            <a:off x="2349215" y="927884"/>
            <a:ext cx="1214673" cy="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63888" y="927884"/>
            <a:ext cx="0" cy="113296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7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0648"/>
            <a:ext cx="2784309" cy="2088232"/>
          </a:xfrm>
          <a:prstGeom prst="rect">
            <a:avLst/>
          </a:prstGeom>
          <a:ln w="50800" cmpd="thinThick"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5447" y="2492896"/>
            <a:ext cx="2798373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REPELLER END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871700" y="6089802"/>
            <a:ext cx="5400600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*Assemble the Following Components</a:t>
            </a:r>
            <a:endParaRPr lang="en-US" sz="2400" dirty="0"/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>
          <a:xfrm flipV="1">
            <a:off x="4572000" y="5517232"/>
            <a:ext cx="0" cy="57257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>
            <a:off x="2963821" y="1304764"/>
            <a:ext cx="1464163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27984" y="1304764"/>
            <a:ext cx="0" cy="90010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0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2095" y="503094"/>
            <a:ext cx="3384376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*2 REPELLER END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02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20797" y="5814269"/>
            <a:ext cx="4392488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Carefully Install On Both Ends</a:t>
            </a:r>
            <a:endParaRPr lang="en-US" sz="2400" dirty="0"/>
          </a:p>
        </p:txBody>
      </p:sp>
      <p:cxnSp>
        <p:nvCxnSpPr>
          <p:cNvPr id="6" name="Straight Connector 5"/>
          <p:cNvCxnSpPr>
            <a:stCxn id="4" idx="3"/>
          </p:cNvCxnSpPr>
          <p:nvPr/>
        </p:nvCxnSpPr>
        <p:spPr>
          <a:xfrm flipV="1">
            <a:off x="6913285" y="6045101"/>
            <a:ext cx="755059" cy="1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695988" y="6045101"/>
            <a:ext cx="829116" cy="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1691680" y="3573017"/>
            <a:ext cx="4308" cy="247208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668344" y="3573016"/>
            <a:ext cx="72008" cy="2486592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16941" y="604285"/>
            <a:ext cx="1800200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GAS HOLE</a:t>
            </a:r>
            <a:endParaRPr lang="en-US" sz="2400" dirty="0"/>
          </a:p>
        </p:txBody>
      </p:sp>
      <p:sp>
        <p:nvSpPr>
          <p:cNvPr id="27" name="Oval 26"/>
          <p:cNvSpPr/>
          <p:nvPr/>
        </p:nvSpPr>
        <p:spPr>
          <a:xfrm>
            <a:off x="4320997" y="2060848"/>
            <a:ext cx="792088" cy="79208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7" idx="0"/>
            <a:endCxn id="26" idx="2"/>
          </p:cNvCxnSpPr>
          <p:nvPr/>
        </p:nvCxnSpPr>
        <p:spPr>
          <a:xfrm flipV="1">
            <a:off x="4717041" y="1065950"/>
            <a:ext cx="0" cy="994898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3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404664"/>
            <a:ext cx="3528392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Install Other Side Plate</a:t>
            </a:r>
            <a:endParaRPr lang="en-US" sz="2400" dirty="0"/>
          </a:p>
        </p:txBody>
      </p:sp>
      <p:cxnSp>
        <p:nvCxnSpPr>
          <p:cNvPr id="5" name="Straight Connector 4"/>
          <p:cNvCxnSpPr>
            <a:stCxn id="3" idx="3"/>
          </p:cNvCxnSpPr>
          <p:nvPr/>
        </p:nvCxnSpPr>
        <p:spPr>
          <a:xfrm flipV="1">
            <a:off x="4860032" y="635496"/>
            <a:ext cx="1800200" cy="1"/>
          </a:xfrm>
          <a:prstGeom prst="line">
            <a:avLst/>
          </a:prstGeom>
          <a:ln w="25400">
            <a:solidFill>
              <a:schemeClr val="tx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660232" y="635496"/>
            <a:ext cx="0" cy="2793504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760132" y="3429000"/>
            <a:ext cx="900100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9" y="4077072"/>
            <a:ext cx="3371378" cy="2528534"/>
          </a:xfrm>
          <a:prstGeom prst="rect">
            <a:avLst/>
          </a:prstGeom>
          <a:ln w="50800" cmpd="thinThick"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40469" y="3429000"/>
            <a:ext cx="3371378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ARC SLIT/TOP PLATE</a:t>
            </a:r>
            <a:endParaRPr lang="en-US" sz="2400" dirty="0"/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>
          <a:xfrm flipV="1">
            <a:off x="1926158" y="1268760"/>
            <a:ext cx="0" cy="2160240"/>
          </a:xfrm>
          <a:prstGeom prst="line">
            <a:avLst/>
          </a:prstGeom>
          <a:ln w="25400">
            <a:solidFill>
              <a:schemeClr val="tx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26158" y="1268760"/>
            <a:ext cx="3365922" cy="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92080" y="1268760"/>
            <a:ext cx="0" cy="72008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64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81128"/>
            <a:ext cx="2736304" cy="2052228"/>
          </a:xfrm>
          <a:prstGeom prst="rect">
            <a:avLst/>
          </a:prstGeom>
          <a:ln w="50800" cmpd="thinThick">
            <a:solidFill>
              <a:schemeClr val="bg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004048" y="836712"/>
            <a:ext cx="144016" cy="374441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" idx="0"/>
          </p:cNvCxnSpPr>
          <p:nvPr/>
        </p:nvCxnSpPr>
        <p:spPr>
          <a:xfrm flipV="1">
            <a:off x="1835696" y="2924944"/>
            <a:ext cx="0" cy="1656184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35696" y="2924944"/>
            <a:ext cx="3168352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10045" y="6171691"/>
            <a:ext cx="2808312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RETAINER HOOK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848971" y="400010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Install…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422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07904" y="5502277"/>
            <a:ext cx="1944216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FILAMENT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230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2348880"/>
            <a:ext cx="2736304" cy="83099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Secure 4 </a:t>
            </a:r>
          </a:p>
          <a:p>
            <a:r>
              <a:rPr lang="en-US" sz="2400" dirty="0" smtClean="0"/>
              <a:t>RETAINER HOOK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4322" y="5558737"/>
            <a:ext cx="1728192" cy="7078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EXTENSION</a:t>
            </a:r>
          </a:p>
          <a:p>
            <a:r>
              <a:rPr lang="en-US" sz="2000" dirty="0" smtClean="0"/>
              <a:t>    SPRING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020272" y="4028122"/>
            <a:ext cx="1728192" cy="10156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EXTENSION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SPRING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ANCHOR</a:t>
            </a:r>
            <a:endParaRPr lang="en-US" sz="2000" dirty="0"/>
          </a:p>
        </p:txBody>
      </p:sp>
      <p:cxnSp>
        <p:nvCxnSpPr>
          <p:cNvPr id="10" name="Straight Connector 9"/>
          <p:cNvCxnSpPr>
            <a:stCxn id="7" idx="0"/>
          </p:cNvCxnSpPr>
          <p:nvPr/>
        </p:nvCxnSpPr>
        <p:spPr>
          <a:xfrm flipV="1">
            <a:off x="1408418" y="5043785"/>
            <a:ext cx="0" cy="514952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08418" y="5043785"/>
            <a:ext cx="2083462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07904" y="5558737"/>
            <a:ext cx="0" cy="606567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07904" y="6165304"/>
            <a:ext cx="4176464" cy="0"/>
          </a:xfrm>
          <a:prstGeom prst="line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</p:cNvCxnSpPr>
          <p:nvPr/>
        </p:nvCxnSpPr>
        <p:spPr>
          <a:xfrm>
            <a:off x="7884368" y="5043785"/>
            <a:ext cx="0" cy="1121519"/>
          </a:xfrm>
          <a:prstGeom prst="line">
            <a:avLst/>
          </a:prstGeom>
          <a:ln w="25400">
            <a:solidFill>
              <a:schemeClr val="tx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80112" y="5301261"/>
            <a:ext cx="0" cy="864043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2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301208"/>
            <a:ext cx="5256584" cy="83099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MAINTENANCE ASSEMBLY DONE. </a:t>
            </a:r>
          </a:p>
          <a:p>
            <a:r>
              <a:rPr lang="en-US" sz="2400" dirty="0" smtClean="0"/>
              <a:t>            Sign Name and Date.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14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1880" y="2861319"/>
            <a:ext cx="200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-END-</a:t>
            </a:r>
            <a:endParaRPr lang="zh-TW" altLang="en-US" sz="4800" dirty="0"/>
          </a:p>
        </p:txBody>
      </p:sp>
      <p:pic>
        <p:nvPicPr>
          <p:cNvPr id="5" name="圖片 4" descr="cid:image003.jpg@01D05DB0.296422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6" y="6029325"/>
            <a:ext cx="9150846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2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7604" y="5733256"/>
            <a:ext cx="7164796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FILAMENT INSULATOR [BORON NITRIDE]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53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1760" y="5552144"/>
            <a:ext cx="4320480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REPELLER  INSULATOR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88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43708" y="5777262"/>
            <a:ext cx="5256584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INSULATOR NUT [GRAPHITE]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71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760" y="2780928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Alignment Tools</a:t>
            </a:r>
            <a:endParaRPr lang="zh-TW" altLang="en-US" sz="4800" dirty="0"/>
          </a:p>
        </p:txBody>
      </p:sp>
      <p:pic>
        <p:nvPicPr>
          <p:cNvPr id="5" name="圖片 4" descr="cid:image003.jpg@01D05DB0.296422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6" y="6029325"/>
            <a:ext cx="9150846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5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51720" y="5661248"/>
            <a:ext cx="5256584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FILAMENT CLAMP PINS [OLD]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42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9C3CCB9-CBF4-4253-B5B5-632988844688}"/>
</file>

<file path=customXml/itemProps2.xml><?xml version="1.0" encoding="utf-8"?>
<ds:datastoreItem xmlns:ds="http://schemas.openxmlformats.org/officeDocument/2006/customXml" ds:itemID="{6D73AA5C-82CA-444E-A6AF-323E609D27A3}"/>
</file>

<file path=customXml/itemProps3.xml><?xml version="1.0" encoding="utf-8"?>
<ds:datastoreItem xmlns:ds="http://schemas.openxmlformats.org/officeDocument/2006/customXml" ds:itemID="{86A670B8-D4C7-46CA-8B7B-2F9451E81D00}"/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3197</TotalTime>
  <Words>294</Words>
  <Application>Microsoft Office PowerPoint</Application>
  <PresentationFormat>如螢幕大小 (4:3)</PresentationFormat>
  <Paragraphs>79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6" baseType="lpstr">
      <vt:lpstr>微軟正黑體</vt:lpstr>
      <vt:lpstr>Arial</vt:lpstr>
      <vt:lpstr>Wingdings</vt:lpstr>
      <vt:lpstr>Perspective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S130 ASJj</dc:creator>
  <cp:lastModifiedBy>S220 THChiu</cp:lastModifiedBy>
  <cp:revision>61</cp:revision>
  <dcterms:created xsi:type="dcterms:W3CDTF">2017-03-28T09:20:32Z</dcterms:created>
  <dcterms:modified xsi:type="dcterms:W3CDTF">2017-04-12T08:00:44Z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0x01010100F52F8DF54FB9B24AA0E9BBDB30E5281B</vt:lpwstr>
  </property>
</Properties>
</file>